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4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720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1392" userDrawn="1">
          <p15:clr>
            <a:srgbClr val="A4A3A4"/>
          </p15:clr>
        </p15:guide>
        <p15:guide id="6" pos="7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5CEAF-812D-4D61-96CF-87BCF87AC91F}" v="2" dt="2020-08-17T21:05:47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2"/>
      </p:cViewPr>
      <p:guideLst>
        <p:guide orient="horz" pos="4176"/>
        <p:guide pos="3840"/>
        <p:guide pos="3720"/>
        <p:guide pos="144"/>
        <p:guide orient="horz" pos="1392"/>
        <p:guide pos="7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" userId="a572efa1bdc63959" providerId="LiveId" clId="{4685CEAF-812D-4D61-96CF-87BCF87AC91F}"/>
    <pc:docChg chg="undo redo custSel modSld">
      <pc:chgData name="Laura" userId="a572efa1bdc63959" providerId="LiveId" clId="{4685CEAF-812D-4D61-96CF-87BCF87AC91F}" dt="2020-08-17T21:30:10.882" v="1062" actId="1076"/>
      <pc:docMkLst>
        <pc:docMk/>
      </pc:docMkLst>
      <pc:sldChg chg="delSp modSp mod">
        <pc:chgData name="Laura" userId="a572efa1bdc63959" providerId="LiveId" clId="{4685CEAF-812D-4D61-96CF-87BCF87AC91F}" dt="2020-08-17T21:30:10.882" v="1062" actId="1076"/>
        <pc:sldMkLst>
          <pc:docMk/>
          <pc:sldMk cId="2257662264" sldId="259"/>
        </pc:sldMkLst>
        <pc:spChg chg="mod">
          <ac:chgData name="Laura" userId="a572efa1bdc63959" providerId="LiveId" clId="{4685CEAF-812D-4D61-96CF-87BCF87AC91F}" dt="2020-08-17T21:02:52.804" v="25"/>
          <ac:spMkLst>
            <pc:docMk/>
            <pc:sldMk cId="2257662264" sldId="259"/>
            <ac:spMk id="2" creationId="{00000000-0000-0000-0000-000000000000}"/>
          </ac:spMkLst>
        </pc:spChg>
        <pc:spChg chg="mod">
          <ac:chgData name="Laura" userId="a572efa1bdc63959" providerId="LiveId" clId="{4685CEAF-812D-4D61-96CF-87BCF87AC91F}" dt="2020-08-17T21:21:40.473" v="704" actId="12"/>
          <ac:spMkLst>
            <pc:docMk/>
            <pc:sldMk cId="2257662264" sldId="259"/>
            <ac:spMk id="4" creationId="{00000000-0000-0000-0000-000000000000}"/>
          </ac:spMkLst>
        </pc:spChg>
        <pc:spChg chg="mod">
          <ac:chgData name="Laura" userId="a572efa1bdc63959" providerId="LiveId" clId="{4685CEAF-812D-4D61-96CF-87BCF87AC91F}" dt="2020-08-17T21:03:02" v="31" actId="20577"/>
          <ac:spMkLst>
            <pc:docMk/>
            <pc:sldMk cId="2257662264" sldId="259"/>
            <ac:spMk id="5" creationId="{00000000-0000-0000-0000-000000000000}"/>
          </ac:spMkLst>
        </pc:spChg>
        <pc:spChg chg="mod">
          <ac:chgData name="Laura" userId="a572efa1bdc63959" providerId="LiveId" clId="{4685CEAF-812D-4D61-96CF-87BCF87AC91F}" dt="2020-08-17T21:30:10.882" v="1062" actId="1076"/>
          <ac:spMkLst>
            <pc:docMk/>
            <pc:sldMk cId="2257662264" sldId="259"/>
            <ac:spMk id="6" creationId="{00000000-0000-0000-0000-000000000000}"/>
          </ac:spMkLst>
        </pc:spChg>
        <pc:spChg chg="mod">
          <ac:chgData name="Laura" userId="a572efa1bdc63959" providerId="LiveId" clId="{4685CEAF-812D-4D61-96CF-87BCF87AC91F}" dt="2020-08-17T21:20:46.595" v="703" actId="790"/>
          <ac:spMkLst>
            <pc:docMk/>
            <pc:sldMk cId="2257662264" sldId="259"/>
            <ac:spMk id="8" creationId="{00000000-0000-0000-0000-000000000000}"/>
          </ac:spMkLst>
        </pc:spChg>
        <pc:spChg chg="del">
          <ac:chgData name="Laura" userId="a572efa1bdc63959" providerId="LiveId" clId="{4685CEAF-812D-4D61-96CF-87BCF87AC91F}" dt="2020-08-17T21:01:02.205" v="1" actId="478"/>
          <ac:spMkLst>
            <pc:docMk/>
            <pc:sldMk cId="2257662264" sldId="259"/>
            <ac:spMk id="9" creationId="{013FAA4E-5410-4196-A13D-CDC113D261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74F38-D501-4948-8FE9-9953A7BB9DA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12A6-C161-464B-9229-F7F57180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2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4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7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34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2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50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1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0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4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1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5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1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25" r:id="rId1"/>
    <p:sldLayoutId id="2147484826" r:id="rId2"/>
    <p:sldLayoutId id="2147484827" r:id="rId3"/>
    <p:sldLayoutId id="2147484828" r:id="rId4"/>
    <p:sldLayoutId id="2147484829" r:id="rId5"/>
    <p:sldLayoutId id="2147484830" r:id="rId6"/>
    <p:sldLayoutId id="2147484831" r:id="rId7"/>
    <p:sldLayoutId id="2147484832" r:id="rId8"/>
    <p:sldLayoutId id="2147484833" r:id="rId9"/>
    <p:sldLayoutId id="2147484834" r:id="rId10"/>
    <p:sldLayoutId id="2147484835" r:id="rId11"/>
    <p:sldLayoutId id="2147484836" r:id="rId12"/>
    <p:sldLayoutId id="2147484837" r:id="rId13"/>
    <p:sldLayoutId id="214748483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istiansbigheart.org/" TargetMode="External"/><Relationship Id="rId3" Type="http://schemas.openxmlformats.org/officeDocument/2006/relationships/hyperlink" Target="https://www.cvesd.org/parents/my_childs_learning/social_emotional_learning___s_e_l_" TargetMode="External"/><Relationship Id="rId7" Type="http://schemas.openxmlformats.org/officeDocument/2006/relationships/hyperlink" Target="http://www.chulavistalibrary.com/" TargetMode="External"/><Relationship Id="rId2" Type="http://schemas.openxmlformats.org/officeDocument/2006/relationships/hyperlink" Target="http://www.cvesd.org/hom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2020census.gov/" TargetMode="External"/><Relationship Id="rId5" Type="http://schemas.openxmlformats.org/officeDocument/2006/relationships/hyperlink" Target="https://www.c2sdk.org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cvesd.org/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718" y="0"/>
            <a:ext cx="8528701" cy="1430574"/>
          </a:xfrm>
        </p:spPr>
        <p:txBody>
          <a:bodyPr>
            <a:normAutofit fontScale="90000"/>
          </a:bodyPr>
          <a:lstStyle/>
          <a:p>
            <a:pPr algn="ctr"/>
            <a:r>
              <a:rPr lang="es-MX" spc="-150" dirty="0"/>
              <a:t>Recursos y Eventos </a:t>
            </a:r>
            <a:br>
              <a:rPr lang="es-MX" spc="-150" dirty="0"/>
            </a:br>
            <a:r>
              <a:rPr lang="es-MX" spc="-150" dirty="0"/>
              <a:t>para agosto/septiembre 2020</a:t>
            </a:r>
            <a:br>
              <a:rPr lang="es-MX" spc="-150" dirty="0"/>
            </a:br>
            <a:r>
              <a:rPr lang="es-MX" sz="1800" spc="-150" dirty="0"/>
              <a:t>Departamento de apoyo a estudiantes, familias, comunidad e instrucción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47" y="1430573"/>
            <a:ext cx="4523927" cy="4437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CVESD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13" y="1704197"/>
            <a:ext cx="6450979" cy="4876804"/>
          </a:xfrm>
        </p:spPr>
        <p:txBody>
          <a:bodyPr>
            <a:noAutofit/>
          </a:bodyPr>
          <a:lstStyle/>
          <a:p>
            <a:endParaRPr lang="en-US" sz="1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s-MX" sz="1600" b="1" dirty="0">
                <a:latin typeface="Century Gothic" panose="020B0502020202020204" pitchFamily="34" charset="0"/>
              </a:rPr>
              <a:t>Actualizaciones sobre el COVID en el mensaje del Superintendente, servicio de alimentos, ubicaciones, preguntas frecuentes:</a:t>
            </a:r>
            <a:r>
              <a:rPr lang="es-MX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  </a:t>
            </a:r>
            <a:r>
              <a:rPr lang="es-MX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banner sitio web </a:t>
            </a:r>
            <a:r>
              <a:rPr lang="es-MX" sz="1600" u="sng" dirty="0">
                <a:solidFill>
                  <a:schemeClr val="accent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www.cvesd.org/home</a:t>
            </a:r>
            <a:endParaRPr lang="es-MX" sz="1600" b="1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1600" b="1" dirty="0">
                <a:latin typeface="Century Gothic" panose="020B0502020202020204" pitchFamily="34" charset="0"/>
              </a:rPr>
              <a:t>Canales </a:t>
            </a:r>
            <a:r>
              <a:rPr lang="es-MX" sz="1600" b="1" dirty="0" err="1">
                <a:latin typeface="Century Gothic" panose="020B0502020202020204" pitchFamily="34" charset="0"/>
              </a:rPr>
              <a:t>Youtube</a:t>
            </a:r>
            <a:r>
              <a:rPr lang="es-MX" sz="1600" b="1" dirty="0">
                <a:latin typeface="Century Gothic" panose="020B0502020202020204" pitchFamily="34" charset="0"/>
              </a:rPr>
              <a:t>:</a:t>
            </a:r>
            <a:r>
              <a:rPr lang="es-MX" sz="1600" dirty="0">
                <a:latin typeface="Century Gothic" panose="020B0502020202020204" pitchFamily="34" charset="0"/>
              </a:rPr>
              <a:t> CVESD PE (Educación física/Salud y bienestar), CVESD VAPA (Artes visuales e interpretativas), CVESD MTSS (Salud mental, sugerencias rápidas de corregulación).</a:t>
            </a:r>
          </a:p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sz="1600" b="1" dirty="0">
                <a:latin typeface="Century Gothic" panose="020B0502020202020204" pitchFamily="34" charset="0"/>
              </a:rPr>
              <a:t>Recursos de enseñanza socioemocional: </a:t>
            </a:r>
            <a:r>
              <a:rPr lang="es-MX" sz="1600" dirty="0">
                <a:solidFill>
                  <a:schemeClr val="accent2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https://www.cvesd.org/parents/my_childs_learning/social_emotional_learning___s_e_l_</a:t>
            </a:r>
            <a:endParaRPr lang="es-MX" sz="16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sz="1600" b="1" u="sng" dirty="0"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Inscripciones:</a:t>
            </a:r>
            <a:r>
              <a:rPr lang="es-MX" sz="1600" b="1" dirty="0">
                <a:solidFill>
                  <a:srgbClr val="8F8F8F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MX" sz="1600" dirty="0">
                <a:solidFill>
                  <a:schemeClr val="accent2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www.cvesd.org</a:t>
            </a:r>
            <a:r>
              <a:rPr lang="es-MX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&gt;</a:t>
            </a:r>
            <a:r>
              <a:rPr lang="es-MX" sz="1600" b="1" dirty="0">
                <a:latin typeface="Century Gothic" panose="020B0502020202020204" pitchFamily="34" charset="0"/>
              </a:rPr>
              <a:t> Pestaña PARENTS&gt; </a:t>
            </a:r>
            <a:br>
              <a:rPr lang="es-MX" sz="1600" b="1" dirty="0">
                <a:latin typeface="Century Gothic" panose="020B0502020202020204" pitchFamily="34" charset="0"/>
              </a:rPr>
            </a:br>
            <a:r>
              <a:rPr lang="es-MX" sz="1600" b="1" dirty="0">
                <a:latin typeface="Century Gothic" panose="020B0502020202020204" pitchFamily="34" charset="0"/>
              </a:rPr>
              <a:t>Pestaña bienvenidos a las inscripciones </a:t>
            </a:r>
          </a:p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sz="1600" b="1" dirty="0">
                <a:latin typeface="Century Gothic" panose="020B0502020202020204" pitchFamily="34" charset="0"/>
              </a:rPr>
              <a:t>Teléfono para padres de familia para asistencia con Office 365/</a:t>
            </a:r>
            <a:r>
              <a:rPr lang="es-MX" sz="1600" b="1" dirty="0" err="1">
                <a:latin typeface="Century Gothic" panose="020B0502020202020204" pitchFamily="34" charset="0"/>
              </a:rPr>
              <a:t>TEAMs</a:t>
            </a:r>
            <a:r>
              <a:rPr lang="es-MX" sz="1600" b="1" dirty="0">
                <a:latin typeface="Century Gothic" panose="020B0502020202020204" pitchFamily="34" charset="0"/>
              </a:rPr>
              <a:t>: (619) 409-6638 de lunes a viernes, 8:00 a.m. - 3:30 p.m. Deje mensaje y le regresan la llamada.</a:t>
            </a:r>
          </a:p>
          <a:p>
            <a:pPr>
              <a:buClr>
                <a:srgbClr val="BCD0E0"/>
              </a:buClr>
            </a:pPr>
            <a:endParaRPr lang="en-US" sz="1400" dirty="0"/>
          </a:p>
          <a:p>
            <a:pPr marL="0" indent="0">
              <a:buClr>
                <a:srgbClr val="BCD0E0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rgbClr val="BCD0E0"/>
              </a:buClr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9544" y="1392572"/>
            <a:ext cx="5946074" cy="4437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b="1" dirty="0" err="1"/>
              <a:t>Comunidad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2292" y="2004598"/>
            <a:ext cx="5699708" cy="4582194"/>
          </a:xfrm>
        </p:spPr>
        <p:txBody>
          <a:bodyPr>
            <a:normAutofit lnSpcReduction="10000"/>
          </a:bodyPr>
          <a:lstStyle/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sz="1600" b="1" dirty="0"/>
              <a:t>Centros de Recursos Familiares abiertos:</a:t>
            </a:r>
            <a:br>
              <a:rPr lang="es-MX" b="1" dirty="0"/>
            </a:br>
            <a:r>
              <a:rPr lang="es-MX" sz="1400" dirty="0"/>
              <a:t>Open </a:t>
            </a:r>
            <a:r>
              <a:rPr lang="es-MX" sz="1400" dirty="0" err="1"/>
              <a:t>Door</a:t>
            </a:r>
            <a:r>
              <a:rPr lang="es-MX" sz="1400" dirty="0"/>
              <a:t> en Palomar High  (619)470-4840</a:t>
            </a:r>
            <a:br>
              <a:rPr lang="es-MX" sz="1400" dirty="0"/>
            </a:br>
            <a:r>
              <a:rPr lang="es-MX" sz="1400" dirty="0"/>
              <a:t>Beacon en Escuela Vista Square (619) 422-9208</a:t>
            </a:r>
            <a:br>
              <a:rPr lang="es-MX" sz="1400" dirty="0"/>
            </a:br>
            <a:r>
              <a:rPr lang="es-MX" sz="1400" dirty="0"/>
              <a:t>New </a:t>
            </a:r>
            <a:r>
              <a:rPr lang="es-MX" sz="1400" dirty="0" err="1"/>
              <a:t>Directions</a:t>
            </a:r>
            <a:r>
              <a:rPr lang="es-MX" sz="1400" dirty="0"/>
              <a:t> en Escuela Rice (619) 691-5301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CD0E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Computer2kids, computadoras a bajo costo. </a:t>
            </a:r>
            <a:r>
              <a:rPr lang="es-MX" sz="1600" b="1" noProof="0" dirty="0">
                <a:solidFill>
                  <a:prstClr val="white"/>
                </a:solidFill>
                <a:latin typeface="Century Gothic" panose="020B0502020202020204"/>
              </a:rPr>
              <a:t>     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$50-$150, incluye un año de apoyo tecnológico y Microsoft Office. Regístrese hoy en: </a:t>
            </a:r>
            <a:r>
              <a:rPr kumimoji="0" lang="es-MX" sz="1400" b="0" i="0" u="sng" strike="noStrike" kern="1200" cap="none" spc="0" normalizeH="0" baseline="0" noProof="0" dirty="0">
                <a:ln>
                  <a:noFill/>
                </a:ln>
                <a:solidFill>
                  <a:srgbClr val="D75BC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www.c2sdk.org </a:t>
            </a:r>
            <a:r>
              <a:rPr kumimoji="0" lang="es-MX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(atraso de 2 semanas, recoger en </a:t>
            </a:r>
            <a:r>
              <a:rPr kumimoji="0" lang="es-MX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8324 Miramar Mall, San Diego, CA 92121) </a:t>
            </a:r>
          </a:p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2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https://2020census.gov</a:t>
            </a:r>
            <a:r>
              <a:rPr lang="es-MX" dirty="0">
                <a:solidFill>
                  <a:srgbClr val="8F8F8F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s-MX" dirty="0">
                <a:ea typeface="+mn-lt"/>
                <a:cs typeface="+mn-lt"/>
              </a:rPr>
              <a:t>  </a:t>
            </a:r>
            <a:r>
              <a:rPr lang="es-MX" sz="1600" dirty="0">
                <a:ea typeface="+mn-lt"/>
                <a:cs typeface="+mn-lt"/>
              </a:rPr>
              <a:t>(correo electrónico, teléfono, correo postal) </a:t>
            </a:r>
          </a:p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sz="1600" u="sng" dirty="0">
                <a:solidFill>
                  <a:schemeClr val="accent2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www.chulavistalibrary.com</a:t>
            </a:r>
            <a:r>
              <a:rPr lang="es-MX" sz="1600" u="sng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s-MX" sz="1600" u="sng" dirty="0">
                <a:ea typeface="+mn-lt"/>
                <a:cs typeface="+mn-lt"/>
              </a:rPr>
              <a:t>(</a:t>
            </a:r>
            <a:r>
              <a:rPr lang="es-MX" sz="1600" dirty="0">
                <a:ea typeface="+mn-lt"/>
                <a:cs typeface="+mn-lt"/>
              </a:rPr>
              <a:t>tutor.com para k-12)</a:t>
            </a:r>
            <a:endParaRPr lang="es-MX" sz="1600" dirty="0"/>
          </a:p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sz="1600" b="1" dirty="0"/>
              <a:t>El gran corazón de Christian-5k Virtual, </a:t>
            </a:r>
            <a:br>
              <a:rPr lang="es-MX" sz="1600" b="1" dirty="0"/>
            </a:br>
            <a:r>
              <a:rPr lang="es-MX" sz="1600" b="1" dirty="0"/>
              <a:t>Ago. 29 a Sep. 2   </a:t>
            </a:r>
            <a:br>
              <a:rPr lang="es-MX" sz="1600" b="1" dirty="0"/>
            </a:br>
            <a:r>
              <a:rPr lang="es-MX" sz="1600" dirty="0">
                <a:solidFill>
                  <a:schemeClr val="accent2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https://www.cristiansbigheart.org/</a:t>
            </a:r>
            <a:r>
              <a:rPr lang="es-MX" sz="1600" b="1" dirty="0">
                <a:solidFill>
                  <a:schemeClr val="accent2"/>
                </a:solidFill>
              </a:rPr>
              <a:t> </a:t>
            </a:r>
            <a:r>
              <a:rPr lang="es-MX" b="1" dirty="0">
                <a:solidFill>
                  <a:schemeClr val="accent2"/>
                </a:solidFill>
              </a:rPr>
              <a:t>   </a:t>
            </a:r>
          </a:p>
          <a:p>
            <a:pPr>
              <a:buClr>
                <a:srgbClr val="BCD0E0"/>
              </a:buClr>
              <a:buFont typeface="Wingdings" panose="05000000000000000000" pitchFamily="2" charset="2"/>
              <a:buChar char="q"/>
            </a:pPr>
            <a:r>
              <a:rPr lang="es-MX" sz="1600" b="1" dirty="0"/>
              <a:t>Llame al 2-11 para recursos del condado actualizados.</a:t>
            </a:r>
            <a:endParaRPr lang="es-MX" sz="1600" dirty="0"/>
          </a:p>
          <a:p>
            <a:pPr marL="0" indent="0">
              <a:buClr>
                <a:srgbClr val="BCD0E0"/>
              </a:buClr>
              <a:buNone/>
            </a:pPr>
            <a:endParaRPr lang="en-US" sz="15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11" y="6546084"/>
            <a:ext cx="118081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/>
              <a:t> </a:t>
            </a:r>
            <a:r>
              <a:rPr lang="es-MX" sz="1000" b="1" dirty="0"/>
              <a:t>Preparado por Angelica Maldonado, Enlace para padres  (619) 425-9600 Ext. 1465, angelica.maldonado@cvesd.org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7B85A7-4AFD-CE49-8184-8170CBE29D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4" y="102348"/>
            <a:ext cx="1457788" cy="1457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43931" y="188805"/>
            <a:ext cx="1648994" cy="120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6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D9EE8-345F-430A-9572-39CD4C90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894" y="447188"/>
            <a:ext cx="9783104" cy="107802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8D7EE-930D-491E-A018-67CF0C122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955E-73CB-4A64-9DAC-926DBBAF6B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13F4E-24CD-462B-A64F-F97B98055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15481A-D0E3-4902-9971-717B2380825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86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F62B3B3FC26F4C9211A9EA9BE508DE" ma:contentTypeVersion="11" ma:contentTypeDescription="Create a new document." ma:contentTypeScope="" ma:versionID="bd0966ff0ab3337939b9bd65a0d4d06f">
  <xsd:schema xmlns:xsd="http://www.w3.org/2001/XMLSchema" xmlns:xs="http://www.w3.org/2001/XMLSchema" xmlns:p="http://schemas.microsoft.com/office/2006/metadata/properties" xmlns:ns3="129945a0-69f0-4df0-89c5-7a6f9596d2f9" xmlns:ns4="bc83359b-0ef7-442c-9cb9-97b56264cd48" targetNamespace="http://schemas.microsoft.com/office/2006/metadata/properties" ma:root="true" ma:fieldsID="679260fccd2b0a3acfcc68bf51e7a639" ns3:_="" ns4:_="">
    <xsd:import namespace="129945a0-69f0-4df0-89c5-7a6f9596d2f9"/>
    <xsd:import namespace="bc83359b-0ef7-442c-9cb9-97b56264cd4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945a0-69f0-4df0-89c5-7a6f9596d2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3359b-0ef7-442c-9cb9-97b56264c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1817F7-23CE-447E-9C22-E6DAFB988D2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A16865-3625-4351-8D3C-C389DB1B1B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5CDF4E-3711-46C4-B7AE-B9C56534CE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9945a0-69f0-4df0-89c5-7a6f9596d2f9"/>
    <ds:schemaRef ds:uri="bc83359b-0ef7-442c-9cb9-97b56264c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29082</TotalTime>
  <Words>342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2</vt:lpstr>
      <vt:lpstr>Quotable</vt:lpstr>
      <vt:lpstr>Recursos y Eventos  para agosto/septiembre 2020 Departamento de apoyo a estudiantes, familias, comunidad e instrucción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Maldonado, Angelica</dc:creator>
  <cp:lastModifiedBy>Laura</cp:lastModifiedBy>
  <cp:revision>872</cp:revision>
  <cp:lastPrinted>2020-04-28T19:14:19Z</cp:lastPrinted>
  <dcterms:created xsi:type="dcterms:W3CDTF">2013-07-15T20:26:40Z</dcterms:created>
  <dcterms:modified xsi:type="dcterms:W3CDTF">2020-08-17T21:30:34Z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0x01010081F62B3B3FC26F4C9211A9EA9BE508DE</vt:lpwstr>
  </property>
</Properties>
</file>